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9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2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A6FD-7136-42C1-918A-F3E33F4C772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350E-37F1-494E-87CA-3F97877D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crumality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7670">
            <a:off x="5541455" y="2189707"/>
            <a:ext cx="7201940" cy="550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55838"/>
            <a:ext cx="9144000" cy="2387600"/>
          </a:xfrm>
        </p:spPr>
        <p:txBody>
          <a:bodyPr/>
          <a:lstStyle/>
          <a:p>
            <a:r>
              <a:rPr lang="en-US" dirty="0" smtClean="0"/>
              <a:t>Scrum Master Qualified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0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 …</a:t>
            </a:r>
            <a:endParaRPr lang="en-US" dirty="0"/>
          </a:p>
        </p:txBody>
      </p:sp>
      <p:pic>
        <p:nvPicPr>
          <p:cNvPr id="1026" name="Picture 2" descr="Image result for scrum gui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3641"/>
            <a:ext cx="2768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737" y="2056649"/>
            <a:ext cx="4387872" cy="3277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546" y="2056649"/>
            <a:ext cx="2537254" cy="3302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85577" y="5548610"/>
            <a:ext cx="922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Read      –      Train     –      Assess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31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651" y="463550"/>
            <a:ext cx="4686262" cy="5980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7956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0 - Readings</a:t>
            </a:r>
            <a:endParaRPr lang="en-US" dirty="0"/>
          </a:p>
        </p:txBody>
      </p:sp>
      <p:pic>
        <p:nvPicPr>
          <p:cNvPr id="2050" name="Picture 2" descr="Image result for The New New Product Development G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67" y="1690688"/>
            <a:ext cx="2724453" cy="31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38" y="1624297"/>
            <a:ext cx="2262187" cy="3008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230" y="3092533"/>
            <a:ext cx="2160618" cy="2991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525" y="3566625"/>
            <a:ext cx="1868983" cy="2600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027" y="1624297"/>
            <a:ext cx="2345773" cy="30620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184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0 --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2525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Get access to book: </a:t>
            </a:r>
            <a:r>
              <a:rPr lang="en-US" i="1" dirty="0"/>
              <a:t>30 Days to Better Agile by Angela Druckman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will need this to get started on your next few weeks of learnings. You will read along with related knowledge factors.</a:t>
            </a:r>
          </a:p>
          <a:p>
            <a:pPr lvl="0"/>
            <a:r>
              <a:rPr lang="en-US" dirty="0"/>
              <a:t>Find a team or teams you can observe through the program, especially product owners and scrum masters. </a:t>
            </a:r>
            <a:endParaRPr lang="en-US" dirty="0" smtClean="0"/>
          </a:p>
          <a:p>
            <a:pPr lvl="0"/>
            <a:r>
              <a:rPr lang="en-US" dirty="0" smtClean="0"/>
              <a:t>Find </a:t>
            </a:r>
            <a:r>
              <a:rPr lang="en-US" dirty="0"/>
              <a:t>a local scrum coach or mentor.</a:t>
            </a:r>
          </a:p>
          <a:p>
            <a:endParaRPr lang="en-US" dirty="0"/>
          </a:p>
        </p:txBody>
      </p:sp>
      <p:pic>
        <p:nvPicPr>
          <p:cNvPr id="3074" name="Picture 2" descr="Image result for 30 days better ag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4153241"/>
            <a:ext cx="1946275" cy="24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crum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65125"/>
            <a:ext cx="4566561" cy="33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0 – Self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each Knowledge Factor, test your comprehension with the self-assessment criteria at the end of each</a:t>
            </a:r>
          </a:p>
          <a:p>
            <a:r>
              <a:rPr lang="en-US" dirty="0" smtClean="0"/>
              <a:t>Got questions or concerns …. </a:t>
            </a:r>
            <a:r>
              <a:rPr lang="en-US" dirty="0" smtClean="0">
                <a:hlinkClick r:id="rId2"/>
              </a:rPr>
              <a:t>Scrumality@gmail.com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0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 Attribution</a:t>
            </a:r>
            <a:br>
              <a:rPr lang="en-US" dirty="0" smtClean="0"/>
            </a:br>
            <a:r>
              <a:rPr lang="en-US" dirty="0" smtClean="0"/>
              <a:t> – for most scrum process graphics</a:t>
            </a:r>
            <a:endParaRPr lang="en-US" dirty="0"/>
          </a:p>
        </p:txBody>
      </p:sp>
      <p:pic>
        <p:nvPicPr>
          <p:cNvPr id="4098" name="Picture 2" descr="http://www.innolution.com/uploads/misc/Visual_AGILExicon_Slide_Insert_Im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06574"/>
            <a:ext cx="8401050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116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Scrum Master Qualified </vt:lpstr>
      <vt:lpstr>Get Started …</vt:lpstr>
      <vt:lpstr>Week 0</vt:lpstr>
      <vt:lpstr>Week 0 - Readings</vt:lpstr>
      <vt:lpstr>Week 0 -- Activities</vt:lpstr>
      <vt:lpstr>Week 0 – Self Assessment</vt:lpstr>
      <vt:lpstr>VAL Attribution  – for most scrum process graphics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 Master Qualified</dc:title>
  <dc:creator>Ward, Suzanne</dc:creator>
  <cp:lastModifiedBy>Ward, Suzanne</cp:lastModifiedBy>
  <cp:revision>8</cp:revision>
  <dcterms:created xsi:type="dcterms:W3CDTF">2017-07-24T20:46:59Z</dcterms:created>
  <dcterms:modified xsi:type="dcterms:W3CDTF">2017-07-25T18:18:04Z</dcterms:modified>
</cp:coreProperties>
</file>