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0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9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8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2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1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4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1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2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crumality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crumality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7670">
            <a:off x="5541455" y="2189707"/>
            <a:ext cx="7201940" cy="5502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55838"/>
            <a:ext cx="9144000" cy="2387600"/>
          </a:xfrm>
        </p:spPr>
        <p:txBody>
          <a:bodyPr/>
          <a:lstStyle/>
          <a:p>
            <a:r>
              <a:rPr lang="en-US" dirty="0" smtClean="0"/>
              <a:t>Scrum Master Qualified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0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30 days better ag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10" y="2310795"/>
            <a:ext cx="2383540" cy="297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 – Readings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2" y="1665686"/>
            <a:ext cx="2033722" cy="26431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78509"/>
            <a:ext cx="1959392" cy="2645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828" y="3678238"/>
            <a:ext cx="1928741" cy="26336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223" y="1690688"/>
            <a:ext cx="2091422" cy="29134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7011" y="2310795"/>
            <a:ext cx="2157413" cy="28777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5585" y="3343275"/>
            <a:ext cx="2137627" cy="2881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885653" y="5281054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1 -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9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1 --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 a Scrum Master, Product Owner </a:t>
            </a:r>
          </a:p>
          <a:p>
            <a:r>
              <a:rPr lang="en-US" dirty="0" smtClean="0"/>
              <a:t>Observe as Scrum Team</a:t>
            </a:r>
          </a:p>
          <a:p>
            <a:r>
              <a:rPr lang="en-US" dirty="0" smtClean="0"/>
              <a:t>Update My Day as …. For you team or observed team</a:t>
            </a:r>
          </a:p>
          <a:p>
            <a:r>
              <a:rPr lang="en-US" dirty="0" smtClean="0"/>
              <a:t>Complete the ROLE portion of the assessment tool after observing scrum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370" y="3957638"/>
            <a:ext cx="3656196" cy="2219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3147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 – Self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each Knowledge Factor, test your comprehension with the self-assessment criteria at the end of each</a:t>
            </a:r>
          </a:p>
          <a:p>
            <a:r>
              <a:rPr lang="en-US" dirty="0" smtClean="0"/>
              <a:t>Got questions or concerns …. </a:t>
            </a:r>
            <a:r>
              <a:rPr lang="en-US" dirty="0" smtClean="0">
                <a:hlinkClick r:id="rId2"/>
              </a:rPr>
              <a:t>Scrumality@gmail.com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3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3800" dirty="0" smtClean="0">
                <a:latin typeface="Shellahera Script Demo" panose="02000506000000020004" pitchFamily="50" charset="0"/>
              </a:rPr>
              <a:t>Week 2</a:t>
            </a:r>
            <a:endParaRPr lang="en-US" sz="13800" dirty="0">
              <a:latin typeface="Shellahera Script Demo" panose="02000506000000020004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7670">
            <a:off x="5541455" y="2189707"/>
            <a:ext cx="7201940" cy="55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6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6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 Attribution</a:t>
            </a:r>
            <a:br>
              <a:rPr lang="en-US" dirty="0" smtClean="0"/>
            </a:br>
            <a:r>
              <a:rPr lang="en-US" dirty="0" smtClean="0"/>
              <a:t> – for most scrum process graphics</a:t>
            </a:r>
            <a:endParaRPr lang="en-US" dirty="0"/>
          </a:p>
        </p:txBody>
      </p:sp>
      <p:pic>
        <p:nvPicPr>
          <p:cNvPr id="4098" name="Picture 2" descr="http://www.innolution.com/uploads/misc/Visual_AGILExicon_Slide_Insert_Im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806574"/>
            <a:ext cx="8401050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Started …</a:t>
            </a:r>
            <a:endParaRPr lang="en-US" dirty="0"/>
          </a:p>
        </p:txBody>
      </p:sp>
      <p:pic>
        <p:nvPicPr>
          <p:cNvPr id="1026" name="Picture 2" descr="Image result for scrum gui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3641"/>
            <a:ext cx="2768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737" y="2056649"/>
            <a:ext cx="4387872" cy="3277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546" y="2056649"/>
            <a:ext cx="2537254" cy="33025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485577" y="5548610"/>
            <a:ext cx="9220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Read      –      Train     –      Assess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31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3800" dirty="0" smtClean="0">
                <a:latin typeface="Shellahera Script Demo" panose="02000506000000020004" pitchFamily="50" charset="0"/>
              </a:rPr>
              <a:t>Week 0</a:t>
            </a:r>
            <a:endParaRPr lang="en-US" sz="13800" dirty="0">
              <a:latin typeface="Shellahera Script Demo" panose="02000506000000020004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7670">
            <a:off x="5541455" y="2189707"/>
            <a:ext cx="7201940" cy="55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2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651" y="463550"/>
            <a:ext cx="4686262" cy="59801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7956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0 - Readings</a:t>
            </a:r>
            <a:endParaRPr lang="en-US" dirty="0"/>
          </a:p>
        </p:txBody>
      </p:sp>
      <p:pic>
        <p:nvPicPr>
          <p:cNvPr id="2050" name="Picture 2" descr="Image result for The New New Product Development Ga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67" y="1690688"/>
            <a:ext cx="2724453" cy="317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38" y="1624297"/>
            <a:ext cx="2262187" cy="3008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230" y="3092533"/>
            <a:ext cx="2160618" cy="2991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525" y="3566625"/>
            <a:ext cx="1868983" cy="2600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027" y="1624297"/>
            <a:ext cx="2345773" cy="30620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184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0 --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2525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Get access to book: </a:t>
            </a:r>
            <a:r>
              <a:rPr lang="en-US" i="1" dirty="0"/>
              <a:t>30 Days to Better Agile by Angela Druckman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will need this to get started on your next few weeks of learnings. You will read along with related knowledge factors.</a:t>
            </a:r>
          </a:p>
          <a:p>
            <a:pPr lvl="0"/>
            <a:r>
              <a:rPr lang="en-US" dirty="0"/>
              <a:t>Find a team or teams you can observe through the program, especially product owners and scrum masters. </a:t>
            </a:r>
            <a:endParaRPr lang="en-US" dirty="0" smtClean="0"/>
          </a:p>
          <a:p>
            <a:pPr lvl="0"/>
            <a:r>
              <a:rPr lang="en-US" dirty="0" smtClean="0"/>
              <a:t>Find </a:t>
            </a:r>
            <a:r>
              <a:rPr lang="en-US" dirty="0"/>
              <a:t>a local scrum coach or mentor.</a:t>
            </a:r>
          </a:p>
          <a:p>
            <a:endParaRPr lang="en-US" dirty="0"/>
          </a:p>
        </p:txBody>
      </p:sp>
      <p:pic>
        <p:nvPicPr>
          <p:cNvPr id="3074" name="Picture 2" descr="Image result for 30 days better ag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4153241"/>
            <a:ext cx="1946275" cy="24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crum t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65125"/>
            <a:ext cx="4566561" cy="33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0 – Self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each Knowledge Factor, test your comprehension with the self-assessment criteria at the end of each</a:t>
            </a:r>
          </a:p>
          <a:p>
            <a:r>
              <a:rPr lang="en-US" dirty="0" smtClean="0"/>
              <a:t>Got questions or concerns …. </a:t>
            </a:r>
            <a:r>
              <a:rPr lang="en-US" dirty="0" smtClean="0">
                <a:hlinkClick r:id="rId2"/>
              </a:rPr>
              <a:t>Scrumality@gmail.com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0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3800" dirty="0" smtClean="0">
                <a:latin typeface="Shellahera Script Demo" panose="02000506000000020004" pitchFamily="50" charset="0"/>
              </a:rPr>
              <a:t>Week 1</a:t>
            </a:r>
            <a:endParaRPr lang="en-US" sz="13800" dirty="0">
              <a:latin typeface="Shellahera Script Demo" panose="02000506000000020004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7670">
            <a:off x="5541455" y="2189707"/>
            <a:ext cx="7201940" cy="55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8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1512" y="152532"/>
            <a:ext cx="4644787" cy="62911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88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198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Shellahera Script Demo</vt:lpstr>
      <vt:lpstr>Office Theme</vt:lpstr>
      <vt:lpstr>Scrum Master Qualified </vt:lpstr>
      <vt:lpstr>Get Started …</vt:lpstr>
      <vt:lpstr>Week 0</vt:lpstr>
      <vt:lpstr>Week 0</vt:lpstr>
      <vt:lpstr>Week 0 - Readings</vt:lpstr>
      <vt:lpstr>Week 0 -- Activities</vt:lpstr>
      <vt:lpstr>Week 0 – Self Assessment</vt:lpstr>
      <vt:lpstr>Week 1</vt:lpstr>
      <vt:lpstr>Week 1</vt:lpstr>
      <vt:lpstr>Week 1 – Readings </vt:lpstr>
      <vt:lpstr>Week 1 -- Activities</vt:lpstr>
      <vt:lpstr>Week 1 – Self Assessment</vt:lpstr>
      <vt:lpstr>Week 2</vt:lpstr>
      <vt:lpstr>PowerPoint Presentation</vt:lpstr>
      <vt:lpstr>VAL Attribution  – for most scrum process graphics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Scrum Master Qualified</dc:title>
  <dc:creator>Ward, Suzanne</dc:creator>
  <cp:lastModifiedBy>Ward, Suzanne</cp:lastModifiedBy>
  <cp:revision>14</cp:revision>
  <dcterms:created xsi:type="dcterms:W3CDTF">2017-07-24T20:46:59Z</dcterms:created>
  <dcterms:modified xsi:type="dcterms:W3CDTF">2017-07-25T21:30:57Z</dcterms:modified>
</cp:coreProperties>
</file>